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Kollektif Bold" charset="1" panose="020B0604020101010102"/>
      <p:regular r:id="rId47"/>
    </p:embeddedFont>
    <p:embeddedFont>
      <p:font typeface="Public Sans Bold" charset="1" panose="00000000000000000000"/>
      <p:regular r:id="rId48"/>
    </p:embeddedFont>
    <p:embeddedFont>
      <p:font typeface="Roboto Bold" charset="1" panose="02000000000000000000"/>
      <p:regular r:id="rId49"/>
    </p:embeddedFont>
    <p:embeddedFont>
      <p:font typeface="Kollektif" charset="1" panose="020B0604020101010102"/>
      <p:regular r:id="rId50"/>
    </p:embeddedFont>
    <p:embeddedFont>
      <p:font typeface="Aileron Bold" charset="1" panose="00000800000000000000"/>
      <p:regular r:id="rId51"/>
    </p:embeddedFont>
    <p:embeddedFont>
      <p:font typeface="Kollektif Italics" charset="1" panose="020B0604020101010102"/>
      <p:regular r:id="rId52"/>
    </p:embeddedFont>
    <p:embeddedFont>
      <p:font typeface="Roboto" charset="1" panose="020000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VAGd6pFizaw.mp4" Type="http://schemas.openxmlformats.org/officeDocument/2006/relationships/video"/><Relationship Id="rId12" Target="../media/VAGd6pFizaw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7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75754"/>
            <a:ext cx="10628990" cy="50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89246"/>
            <a:ext cx="4522102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7156854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713954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723479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79721"/>
            <a:ext cx="9416202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723479"/>
            <a:ext cx="8377452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74072" y="258944"/>
            <a:ext cx="3805884" cy="97691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86350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94048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DM은 프리미엄 계정에서만 가능함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399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70963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82510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5284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14875" y="297572"/>
            <a:ext cx="3779824" cy="9691857"/>
          </a:xfrm>
          <a:custGeom>
            <a:avLst/>
            <a:gdLst/>
            <a:ahLst/>
            <a:cxnLst/>
            <a:rect r="r" b="b" t="t" l="l"/>
            <a:pathLst>
              <a:path h="9691857" w="3779824">
                <a:moveTo>
                  <a:pt x="0" y="0"/>
                </a:moveTo>
                <a:lnTo>
                  <a:pt x="3779825" y="0"/>
                </a:lnTo>
                <a:lnTo>
                  <a:pt x="3779825" y="9691856"/>
                </a:lnTo>
                <a:lnTo>
                  <a:pt x="0" y="9691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다가오는 예약, 내 주위 환자들의 큐레이팅 정보를 한 눈에 확인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본인의 예약 스케줄을 빠르고 쉽게 관리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환자와의 DM에 쉽게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사용하는 어플리케이션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312582"/>
            <a:ext cx="7856167" cy="4430159"/>
          </a:xfrm>
          <a:custGeom>
            <a:avLst/>
            <a:gdLst/>
            <a:ahLst/>
            <a:cxnLst/>
            <a:rect r="r" b="b" t="t" l="l"/>
            <a:pathLst>
              <a:path h="4430159" w="7856167">
                <a:moveTo>
                  <a:pt x="0" y="0"/>
                </a:moveTo>
                <a:lnTo>
                  <a:pt x="7856167" y="0"/>
                </a:lnTo>
                <a:lnTo>
                  <a:pt x="7856167" y="4430159"/>
                </a:lnTo>
                <a:lnTo>
                  <a:pt x="0" y="443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273285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중장기 로드맵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3105" y="2374914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 플랫폼화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3866" y="3289914"/>
            <a:ext cx="785616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프로젝트가 성공적으로 투자를 받고, 회사가 성장 한 뒤의 로드맵입니다.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3105" y="3126787"/>
            <a:ext cx="5519929" cy="9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치료 이론을 접목하여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미술치료, 언어치료 등 다양한 형태의 심리 상담을 적용받을 수 있는 종합 심리 치료 플랫폼화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29233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6605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자체 제작 트랜스포머 모델 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417924"/>
            <a:ext cx="5519929" cy="121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결과를 기반으로 훈련된 자체 제작 트랜스포머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모델을 기반으로, 환자의 극단적 행동 가능성 예측 및 환자의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병세 호전 정도 예측이 가능하도록 앱을 설계 할 예정.</a:t>
            </a:r>
          </a:p>
          <a:p>
            <a:pPr algn="l">
              <a:lnSpc>
                <a:spcPts val="245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58347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807584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718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의존도 낮추기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709061"/>
            <a:ext cx="5519929" cy="212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걱정거리 털어놓기 및 챗봇에 사용되는 OpenAI API 대신,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자체 제작한 LLM*을 적용하여 더 세밀하고 정확한 대응이 가능한 AI 기반 고민 상담 솔루션 제공 예정.</a:t>
            </a: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*LLM: 대규모 언어 모델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687460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098721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929011"/>
            <a:chOff x="0" y="0"/>
            <a:chExt cx="1956507" cy="2088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2088299"/>
            </a:xfrm>
            <a:custGeom>
              <a:avLst/>
              <a:gdLst/>
              <a:ahLst/>
              <a:cxnLst/>
              <a:rect r="r" b="b" t="t" l="l"/>
              <a:pathLst>
                <a:path h="2088299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2088299"/>
                  </a:lnTo>
                  <a:lnTo>
                    <a:pt x="0" y="2088299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2078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651242"/>
            <a:ext cx="6828300" cy="644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4. 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59238"/>
            <a:ext cx="6828300" cy="321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86914"/>
            <a:ext cx="372631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